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259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6AB4"/>
    <a:srgbClr val="00B0A1"/>
    <a:srgbClr val="001A6E"/>
    <a:srgbClr val="1A9D94"/>
    <a:srgbClr val="12D0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60"/>
    <p:restoredTop sz="96405"/>
  </p:normalViewPr>
  <p:slideViewPr>
    <p:cSldViewPr snapToGrid="0">
      <p:cViewPr varScale="1">
        <p:scale>
          <a:sx n="148" d="100"/>
          <a:sy n="148" d="100"/>
        </p:scale>
        <p:origin x="192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65824-F84A-EB48-8BBD-418E4F36792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9AB6C-B476-8A48-89AD-DFA6A429002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2.xml"/><Relationship Id="rId5" Type="http://schemas.openxmlformats.org/officeDocument/2006/relationships/tags" Target="../tags/tag1.xml"/><Relationship Id="rId4" Type="http://schemas.openxmlformats.org/officeDocument/2006/relationships/image" Target="../media/image3.emf"/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image" Target="../media/image3.emf"/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image" Target="../media/image3.emf"/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image" Target="../media/image3.emf"/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tags" Target="../tags/tag13.xml"/><Relationship Id="rId4" Type="http://schemas.openxmlformats.org/officeDocument/2006/relationships/image" Target="../media/image3.emf"/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image" Target="../media/image3.emf"/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image" Target="../media/image3.emf"/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tags" Target="../tags/tag19.xml"/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image" Target="../media/image3.emf"/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7438572" y="4823154"/>
            <a:ext cx="1661886" cy="276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zh-CN" sz="1200" b="1" dirty="0" err="1">
                <a:solidFill>
                  <a:srgbClr val="00B0A1"/>
                </a:solidFill>
                <a:effectLst/>
                <a:latin typeface="Arial" panose="020B0604020202020204" pitchFamily="34" charset="0"/>
              </a:rPr>
              <a:t>wsava-congress.org</a:t>
            </a:r>
            <a:endParaRPr lang="en-GB" altLang="zh-CN" sz="1200" dirty="0">
              <a:solidFill>
                <a:srgbClr val="00B0A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8006936" y="874862"/>
            <a:ext cx="1093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altLang="zh-CN" sz="900" dirty="0">
                <a:solidFill>
                  <a:srgbClr val="00B0A1"/>
                </a:solidFill>
                <a:effectLst/>
                <a:latin typeface="Arial" panose="020B0604020202020204" pitchFamily="34" charset="0"/>
              </a:rPr>
              <a:t>THE 49</a:t>
            </a:r>
            <a:r>
              <a:rPr lang="en-GB" altLang="zh-CN" sz="900" baseline="30000" dirty="0">
                <a:solidFill>
                  <a:srgbClr val="00B0A1"/>
                </a:solidFill>
                <a:effectLst/>
                <a:latin typeface="Arial" panose="020B0604020202020204" pitchFamily="34" charset="0"/>
              </a:rPr>
              <a:t>TH</a:t>
            </a:r>
            <a:r>
              <a:rPr lang="en-GB" altLang="zh-CN" sz="900" dirty="0">
                <a:solidFill>
                  <a:srgbClr val="00B0A1"/>
                </a:solidFill>
                <a:effectLst/>
                <a:latin typeface="Arial" panose="020B0604020202020204" pitchFamily="34" charset="0"/>
              </a:rPr>
              <a:t> WORLD SMALL ANIMAL VETERINARY ASSOCIATION CONGRESS</a:t>
            </a:r>
            <a:endParaRPr lang="en-GB" altLang="zh-CN" sz="900" dirty="0">
              <a:solidFill>
                <a:srgbClr val="00B0A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4078" y="4537407"/>
            <a:ext cx="626252" cy="49517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6450" y="4575907"/>
            <a:ext cx="1019769" cy="49517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84418" y="211866"/>
            <a:ext cx="927846" cy="57190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8068708" y="1754647"/>
            <a:ext cx="1031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900" dirty="0">
                <a:solidFill>
                  <a:srgbClr val="066A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3-5 September</a:t>
            </a:r>
            <a:endParaRPr kumimoji="1" lang="en-US" altLang="zh-CN" sz="900" dirty="0">
              <a:solidFill>
                <a:srgbClr val="066A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kumimoji="1" lang="en-US" altLang="zh-CN" sz="900" dirty="0" err="1">
                <a:solidFill>
                  <a:srgbClr val="066A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Suzhou,China</a:t>
            </a:r>
            <a:endParaRPr kumimoji="1" lang="zh-CN" altLang="en-US" sz="900" dirty="0">
              <a:solidFill>
                <a:srgbClr val="066A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ctrTitle"/>
            <p:custDataLst>
              <p:tags r:id="rId5"/>
            </p:custDataLst>
          </p:nvPr>
        </p:nvSpPr>
        <p:spPr>
          <a:xfrm>
            <a:off x="491777" y="643950"/>
            <a:ext cx="7349400" cy="19278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9" name="副标题 2"/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491777" y="2628450"/>
            <a:ext cx="7349400" cy="11043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7438572" y="4823154"/>
            <a:ext cx="1661886" cy="276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zh-CN" sz="1200" b="1" dirty="0" err="1">
                <a:solidFill>
                  <a:srgbClr val="00B0A1"/>
                </a:solidFill>
                <a:effectLst/>
                <a:latin typeface="Arial" panose="020B0604020202020204" pitchFamily="34" charset="0"/>
              </a:rPr>
              <a:t>wsava-congress.org</a:t>
            </a:r>
            <a:endParaRPr lang="en-GB" altLang="zh-CN" sz="1200" dirty="0">
              <a:solidFill>
                <a:srgbClr val="00B0A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8006936" y="874862"/>
            <a:ext cx="1093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altLang="zh-CN" sz="900" dirty="0">
                <a:solidFill>
                  <a:srgbClr val="00B0A1"/>
                </a:solidFill>
                <a:effectLst/>
                <a:latin typeface="Arial" panose="020B0604020202020204" pitchFamily="34" charset="0"/>
              </a:rPr>
              <a:t>THE 49</a:t>
            </a:r>
            <a:r>
              <a:rPr lang="en-GB" altLang="zh-CN" sz="900" baseline="30000" dirty="0">
                <a:solidFill>
                  <a:srgbClr val="00B0A1"/>
                </a:solidFill>
                <a:effectLst/>
                <a:latin typeface="Arial" panose="020B0604020202020204" pitchFamily="34" charset="0"/>
              </a:rPr>
              <a:t>TH</a:t>
            </a:r>
            <a:r>
              <a:rPr lang="en-GB" altLang="zh-CN" sz="900" dirty="0">
                <a:solidFill>
                  <a:srgbClr val="00B0A1"/>
                </a:solidFill>
                <a:effectLst/>
                <a:latin typeface="Arial" panose="020B0604020202020204" pitchFamily="34" charset="0"/>
              </a:rPr>
              <a:t> WORLD SMALL ANIMAL VETERINARY ASSOCIATION CONGRESS</a:t>
            </a:r>
            <a:endParaRPr lang="en-GB" altLang="zh-CN" sz="900" dirty="0">
              <a:solidFill>
                <a:srgbClr val="00B0A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4078" y="4537407"/>
            <a:ext cx="626252" cy="49517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6450" y="4575907"/>
            <a:ext cx="1019769" cy="49517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84418" y="211866"/>
            <a:ext cx="927846" cy="57190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8068708" y="1754647"/>
            <a:ext cx="1031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900" dirty="0">
                <a:solidFill>
                  <a:srgbClr val="066A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3-5 September</a:t>
            </a:r>
            <a:endParaRPr kumimoji="1" lang="en-US" altLang="zh-CN" sz="900" dirty="0">
              <a:solidFill>
                <a:srgbClr val="066A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kumimoji="1" lang="en-US" altLang="zh-CN" sz="900" dirty="0" err="1">
                <a:solidFill>
                  <a:srgbClr val="066A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Suzhou,China</a:t>
            </a:r>
            <a:endParaRPr kumimoji="1" lang="zh-CN" altLang="en-US" sz="900" dirty="0">
              <a:solidFill>
                <a:srgbClr val="066A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398111" y="396018"/>
            <a:ext cx="7407540" cy="478844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9" name="内容占位符 2"/>
          <p:cNvSpPr>
            <a:spLocks noGrp="1"/>
          </p:cNvSpPr>
          <p:nvPr>
            <p:ph idx="1"/>
            <p:custDataLst>
              <p:tags r:id="rId6"/>
            </p:custDataLst>
          </p:nvPr>
        </p:nvSpPr>
        <p:spPr>
          <a:xfrm>
            <a:off x="398111" y="1057518"/>
            <a:ext cx="7407540" cy="3229756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7438572" y="4823154"/>
            <a:ext cx="1661886" cy="276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zh-CN" sz="1200" b="1" dirty="0" err="1">
                <a:solidFill>
                  <a:srgbClr val="00B0A1"/>
                </a:solidFill>
                <a:effectLst/>
                <a:latin typeface="Arial" panose="020B0604020202020204" pitchFamily="34" charset="0"/>
              </a:rPr>
              <a:t>wsava-congress.org</a:t>
            </a:r>
            <a:endParaRPr lang="en-GB" altLang="zh-CN" sz="1200" dirty="0">
              <a:solidFill>
                <a:srgbClr val="00B0A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8006936" y="874862"/>
            <a:ext cx="1093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altLang="zh-CN" sz="900" dirty="0">
                <a:solidFill>
                  <a:srgbClr val="00B0A1"/>
                </a:solidFill>
                <a:effectLst/>
                <a:latin typeface="Arial" panose="020B0604020202020204" pitchFamily="34" charset="0"/>
              </a:rPr>
              <a:t>THE 49</a:t>
            </a:r>
            <a:r>
              <a:rPr lang="en-GB" altLang="zh-CN" sz="900" baseline="30000" dirty="0">
                <a:solidFill>
                  <a:srgbClr val="00B0A1"/>
                </a:solidFill>
                <a:effectLst/>
                <a:latin typeface="Arial" panose="020B0604020202020204" pitchFamily="34" charset="0"/>
              </a:rPr>
              <a:t>TH</a:t>
            </a:r>
            <a:r>
              <a:rPr lang="en-GB" altLang="zh-CN" sz="900" dirty="0">
                <a:solidFill>
                  <a:srgbClr val="00B0A1"/>
                </a:solidFill>
                <a:effectLst/>
                <a:latin typeface="Arial" panose="020B0604020202020204" pitchFamily="34" charset="0"/>
              </a:rPr>
              <a:t> WORLD SMALL ANIMAL VETERINARY ASSOCIATION CONGRESS</a:t>
            </a:r>
            <a:endParaRPr lang="en-GB" altLang="zh-CN" sz="900" dirty="0">
              <a:solidFill>
                <a:srgbClr val="00B0A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4078" y="4537407"/>
            <a:ext cx="626252" cy="49517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6450" y="4575907"/>
            <a:ext cx="1019769" cy="49517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84418" y="211866"/>
            <a:ext cx="927846" cy="57190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8068708" y="1754647"/>
            <a:ext cx="1031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900" dirty="0">
                <a:solidFill>
                  <a:srgbClr val="066A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3-5 September</a:t>
            </a:r>
            <a:endParaRPr kumimoji="1" lang="en-US" altLang="zh-CN" sz="900" dirty="0">
              <a:solidFill>
                <a:srgbClr val="066A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kumimoji="1" lang="en-US" altLang="zh-CN" sz="900" dirty="0" err="1">
                <a:solidFill>
                  <a:srgbClr val="066A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Suzhou,China</a:t>
            </a:r>
            <a:endParaRPr kumimoji="1" lang="zh-CN" altLang="en-US" sz="900" dirty="0">
              <a:solidFill>
                <a:srgbClr val="066A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456300" y="456300"/>
            <a:ext cx="6596880" cy="487377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9" name="内容占位符 2"/>
          <p:cNvSpPr>
            <a:spLocks noGrp="1"/>
          </p:cNvSpPr>
          <p:nvPr>
            <p:ph sz="half" idx="1"/>
            <p:custDataLst>
              <p:tags r:id="rId6"/>
            </p:custDataLst>
          </p:nvPr>
        </p:nvSpPr>
        <p:spPr>
          <a:xfrm>
            <a:off x="456300" y="1125900"/>
            <a:ext cx="3541221" cy="327984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" name="内容占位符 3"/>
          <p:cNvSpPr>
            <a:spLocks noGrp="1"/>
          </p:cNvSpPr>
          <p:nvPr>
            <p:ph sz="half" idx="2"/>
            <p:custDataLst>
              <p:tags r:id="rId7"/>
            </p:custDataLst>
          </p:nvPr>
        </p:nvSpPr>
        <p:spPr>
          <a:xfrm>
            <a:off x="4189614" y="1125900"/>
            <a:ext cx="3541221" cy="3279845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7438572" y="4823154"/>
            <a:ext cx="1661886" cy="276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zh-CN" sz="1200" b="1" dirty="0" err="1">
                <a:solidFill>
                  <a:srgbClr val="00B0A1"/>
                </a:solidFill>
                <a:effectLst/>
                <a:latin typeface="Arial" panose="020B0604020202020204" pitchFamily="34" charset="0"/>
              </a:rPr>
              <a:t>wsava-congress.org</a:t>
            </a:r>
            <a:endParaRPr lang="en-GB" altLang="zh-CN" sz="1200" dirty="0">
              <a:solidFill>
                <a:srgbClr val="00B0A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8006936" y="874862"/>
            <a:ext cx="1093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altLang="zh-CN" sz="900" dirty="0">
                <a:solidFill>
                  <a:srgbClr val="00B0A1"/>
                </a:solidFill>
                <a:effectLst/>
                <a:latin typeface="Arial" panose="020B0604020202020204" pitchFamily="34" charset="0"/>
              </a:rPr>
              <a:t>THE 49</a:t>
            </a:r>
            <a:r>
              <a:rPr lang="en-GB" altLang="zh-CN" sz="900" baseline="30000" dirty="0">
                <a:solidFill>
                  <a:srgbClr val="00B0A1"/>
                </a:solidFill>
                <a:effectLst/>
                <a:latin typeface="Arial" panose="020B0604020202020204" pitchFamily="34" charset="0"/>
              </a:rPr>
              <a:t>TH</a:t>
            </a:r>
            <a:r>
              <a:rPr lang="en-GB" altLang="zh-CN" sz="900" dirty="0">
                <a:solidFill>
                  <a:srgbClr val="00B0A1"/>
                </a:solidFill>
                <a:effectLst/>
                <a:latin typeface="Arial" panose="020B0604020202020204" pitchFamily="34" charset="0"/>
              </a:rPr>
              <a:t> WORLD SMALL ANIMAL VETERINARY ASSOCIATION CONGRESS</a:t>
            </a:r>
            <a:endParaRPr lang="en-GB" altLang="zh-CN" sz="900" dirty="0">
              <a:solidFill>
                <a:srgbClr val="00B0A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4078" y="4537407"/>
            <a:ext cx="626252" cy="49517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6450" y="4575907"/>
            <a:ext cx="1019769" cy="49517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84418" y="211866"/>
            <a:ext cx="927846" cy="57190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8068708" y="1754647"/>
            <a:ext cx="1031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900" dirty="0">
                <a:solidFill>
                  <a:srgbClr val="066A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3-5 September</a:t>
            </a:r>
            <a:endParaRPr kumimoji="1" lang="en-US" altLang="zh-CN" sz="900" dirty="0">
              <a:solidFill>
                <a:srgbClr val="066A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kumimoji="1" lang="en-US" altLang="zh-CN" sz="900" dirty="0" err="1">
                <a:solidFill>
                  <a:srgbClr val="066A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Suzhou,China</a:t>
            </a:r>
            <a:endParaRPr kumimoji="1" lang="zh-CN" altLang="en-US" sz="900" dirty="0">
              <a:solidFill>
                <a:srgbClr val="066A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226450" y="211866"/>
            <a:ext cx="7015650" cy="5292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9" name="文本占位符 2"/>
          <p:cNvSpPr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226450" y="827466"/>
            <a:ext cx="3692516" cy="286200"/>
          </a:xfrm>
          <a:prstGeom prst="rect">
            <a:avLst/>
          </a:prstGeo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10" name="内容占位符 3"/>
          <p:cNvSpPr>
            <a:spLocks noGrp="1"/>
          </p:cNvSpPr>
          <p:nvPr>
            <p:ph sz="half" idx="2"/>
            <p:custDataLst>
              <p:tags r:id="rId7"/>
            </p:custDataLst>
          </p:nvPr>
        </p:nvSpPr>
        <p:spPr>
          <a:xfrm>
            <a:off x="226450" y="1146066"/>
            <a:ext cx="3692516" cy="32967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1" name="文本占位符 4"/>
          <p:cNvSpPr>
            <a:spLocks noGrp="1"/>
          </p:cNvSpPr>
          <p:nvPr>
            <p:ph type="body" sz="quarter" idx="3" hasCustomPrompt="1"/>
            <p:custDataLst>
              <p:tags r:id="rId8"/>
            </p:custDataLst>
          </p:nvPr>
        </p:nvSpPr>
        <p:spPr>
          <a:xfrm>
            <a:off x="3996757" y="821863"/>
            <a:ext cx="3692516" cy="286200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12" name="内容占位符 5"/>
          <p:cNvSpPr>
            <a:spLocks noGrp="1"/>
          </p:cNvSpPr>
          <p:nvPr>
            <p:ph sz="quarter" idx="4"/>
            <p:custDataLst>
              <p:tags r:id="rId9"/>
            </p:custDataLst>
          </p:nvPr>
        </p:nvSpPr>
        <p:spPr>
          <a:xfrm>
            <a:off x="3996757" y="1146066"/>
            <a:ext cx="3692516" cy="32967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7438572" y="4823154"/>
            <a:ext cx="1661886" cy="276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zh-CN" sz="1200" b="1" dirty="0" err="1">
                <a:solidFill>
                  <a:srgbClr val="00B0A1"/>
                </a:solidFill>
                <a:effectLst/>
                <a:latin typeface="Arial" panose="020B0604020202020204" pitchFamily="34" charset="0"/>
              </a:rPr>
              <a:t>wsava-congress.org</a:t>
            </a:r>
            <a:endParaRPr lang="en-GB" altLang="zh-CN" sz="1200" dirty="0">
              <a:solidFill>
                <a:srgbClr val="00B0A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8006936" y="874862"/>
            <a:ext cx="1093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altLang="zh-CN" sz="900" dirty="0">
                <a:solidFill>
                  <a:srgbClr val="00B0A1"/>
                </a:solidFill>
                <a:effectLst/>
                <a:latin typeface="Arial" panose="020B0604020202020204" pitchFamily="34" charset="0"/>
              </a:rPr>
              <a:t>THE 49</a:t>
            </a:r>
            <a:r>
              <a:rPr lang="en-GB" altLang="zh-CN" sz="900" baseline="30000" dirty="0">
                <a:solidFill>
                  <a:srgbClr val="00B0A1"/>
                </a:solidFill>
                <a:effectLst/>
                <a:latin typeface="Arial" panose="020B0604020202020204" pitchFamily="34" charset="0"/>
              </a:rPr>
              <a:t>TH</a:t>
            </a:r>
            <a:r>
              <a:rPr lang="en-GB" altLang="zh-CN" sz="900" dirty="0">
                <a:solidFill>
                  <a:srgbClr val="00B0A1"/>
                </a:solidFill>
                <a:effectLst/>
                <a:latin typeface="Arial" panose="020B0604020202020204" pitchFamily="34" charset="0"/>
              </a:rPr>
              <a:t> WORLD SMALL ANIMAL VETERINARY ASSOCIATION CONGRESS</a:t>
            </a:r>
            <a:endParaRPr lang="en-GB" altLang="zh-CN" sz="900" dirty="0">
              <a:solidFill>
                <a:srgbClr val="00B0A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4078" y="4537407"/>
            <a:ext cx="626252" cy="49517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6450" y="4575907"/>
            <a:ext cx="1019769" cy="49517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84418" y="211866"/>
            <a:ext cx="927846" cy="57190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8068708" y="1754647"/>
            <a:ext cx="1031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900" dirty="0">
                <a:solidFill>
                  <a:srgbClr val="066A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3-5 September</a:t>
            </a:r>
            <a:endParaRPr kumimoji="1" lang="en-US" altLang="zh-CN" sz="900" dirty="0">
              <a:solidFill>
                <a:srgbClr val="066A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kumimoji="1" lang="en-US" altLang="zh-CN" sz="900" dirty="0" err="1">
                <a:solidFill>
                  <a:srgbClr val="066A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Suzhou,China</a:t>
            </a:r>
            <a:endParaRPr kumimoji="1" lang="zh-CN" altLang="en-US" sz="900" dirty="0">
              <a:solidFill>
                <a:srgbClr val="066A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456300" y="383872"/>
            <a:ext cx="7411161" cy="5292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7438572" y="4823154"/>
            <a:ext cx="1661886" cy="276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zh-CN" sz="1200" b="1" dirty="0" err="1">
                <a:solidFill>
                  <a:srgbClr val="00B0A1"/>
                </a:solidFill>
                <a:effectLst/>
                <a:latin typeface="Arial" panose="020B0604020202020204" pitchFamily="34" charset="0"/>
              </a:rPr>
              <a:t>wsava-congress.org</a:t>
            </a:r>
            <a:endParaRPr lang="en-GB" altLang="zh-CN" sz="1200" dirty="0">
              <a:solidFill>
                <a:srgbClr val="00B0A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8006936" y="874862"/>
            <a:ext cx="1093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altLang="zh-CN" sz="900" dirty="0">
                <a:solidFill>
                  <a:srgbClr val="00B0A1"/>
                </a:solidFill>
                <a:effectLst/>
                <a:latin typeface="Arial" panose="020B0604020202020204" pitchFamily="34" charset="0"/>
              </a:rPr>
              <a:t>THE 49</a:t>
            </a:r>
            <a:r>
              <a:rPr lang="en-GB" altLang="zh-CN" sz="900" baseline="30000" dirty="0">
                <a:solidFill>
                  <a:srgbClr val="00B0A1"/>
                </a:solidFill>
                <a:effectLst/>
                <a:latin typeface="Arial" panose="020B0604020202020204" pitchFamily="34" charset="0"/>
              </a:rPr>
              <a:t>TH</a:t>
            </a:r>
            <a:r>
              <a:rPr lang="en-GB" altLang="zh-CN" sz="900" dirty="0">
                <a:solidFill>
                  <a:srgbClr val="00B0A1"/>
                </a:solidFill>
                <a:effectLst/>
                <a:latin typeface="Arial" panose="020B0604020202020204" pitchFamily="34" charset="0"/>
              </a:rPr>
              <a:t> WORLD SMALL ANIMAL VETERINARY ASSOCIATION CONGRESS</a:t>
            </a:r>
            <a:endParaRPr lang="en-GB" altLang="zh-CN" sz="900" dirty="0">
              <a:solidFill>
                <a:srgbClr val="00B0A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4078" y="4537407"/>
            <a:ext cx="626252" cy="49517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6450" y="4575907"/>
            <a:ext cx="1019769" cy="49517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84418" y="211866"/>
            <a:ext cx="927846" cy="57190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8068708" y="1754647"/>
            <a:ext cx="1031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900" dirty="0">
                <a:solidFill>
                  <a:srgbClr val="066A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3-5 September</a:t>
            </a:r>
            <a:endParaRPr kumimoji="1" lang="en-US" altLang="zh-CN" sz="900" dirty="0">
              <a:solidFill>
                <a:srgbClr val="066A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kumimoji="1" lang="en-US" altLang="zh-CN" sz="900" dirty="0" err="1">
                <a:solidFill>
                  <a:srgbClr val="066A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Suzhou,China</a:t>
            </a:r>
            <a:endParaRPr kumimoji="1" lang="zh-CN" altLang="en-US" sz="900" dirty="0">
              <a:solidFill>
                <a:srgbClr val="066A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图片占位符 2"/>
          <p:cNvSpPr>
            <a:spLocks noGrp="1"/>
          </p:cNvSpPr>
          <p:nvPr>
            <p:ph type="pic" idx="1"/>
            <p:custDataLst>
              <p:tags r:id="rId5"/>
            </p:custDataLst>
          </p:nvPr>
        </p:nvSpPr>
        <p:spPr>
          <a:xfrm>
            <a:off x="456300" y="1166400"/>
            <a:ext cx="3422229" cy="3247658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lang="zh-CN" altLang="en-US"/>
          </a:p>
        </p:txBody>
      </p:sp>
      <p:sp>
        <p:nvSpPr>
          <p:cNvPr id="9" name="文本占位符 3"/>
          <p:cNvSpPr>
            <a:spLocks noGrp="1"/>
          </p:cNvSpPr>
          <p:nvPr>
            <p:ph type="body" sz="half" idx="2"/>
            <p:custDataLst>
              <p:tags r:id="rId6"/>
            </p:custDataLst>
          </p:nvPr>
        </p:nvSpPr>
        <p:spPr>
          <a:xfrm>
            <a:off x="4020187" y="1166400"/>
            <a:ext cx="3418385" cy="3247658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456300" y="456300"/>
            <a:ext cx="6524930" cy="5292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7438572" y="4823154"/>
            <a:ext cx="1661886" cy="276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zh-CN" sz="1200" b="1" dirty="0" err="1">
                <a:solidFill>
                  <a:srgbClr val="00B0A1"/>
                </a:solidFill>
                <a:effectLst/>
                <a:latin typeface="Arial" panose="020B0604020202020204" pitchFamily="34" charset="0"/>
              </a:rPr>
              <a:t>wsava-congress.org</a:t>
            </a:r>
            <a:endParaRPr lang="en-GB" altLang="zh-CN" sz="1200" dirty="0">
              <a:solidFill>
                <a:srgbClr val="00B0A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8006936" y="874862"/>
            <a:ext cx="1093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altLang="zh-CN" sz="900" dirty="0">
                <a:solidFill>
                  <a:srgbClr val="00B0A1"/>
                </a:solidFill>
                <a:effectLst/>
                <a:latin typeface="Arial" panose="020B0604020202020204" pitchFamily="34" charset="0"/>
              </a:rPr>
              <a:t>THE 49</a:t>
            </a:r>
            <a:r>
              <a:rPr lang="en-GB" altLang="zh-CN" sz="900" baseline="30000" dirty="0">
                <a:solidFill>
                  <a:srgbClr val="00B0A1"/>
                </a:solidFill>
                <a:effectLst/>
                <a:latin typeface="Arial" panose="020B0604020202020204" pitchFamily="34" charset="0"/>
              </a:rPr>
              <a:t>TH</a:t>
            </a:r>
            <a:r>
              <a:rPr lang="en-GB" altLang="zh-CN" sz="900" dirty="0">
                <a:solidFill>
                  <a:srgbClr val="00B0A1"/>
                </a:solidFill>
                <a:effectLst/>
                <a:latin typeface="Arial" panose="020B0604020202020204" pitchFamily="34" charset="0"/>
              </a:rPr>
              <a:t> WORLD SMALL ANIMAL VETERINARY ASSOCIATION CONGRESS</a:t>
            </a:r>
            <a:endParaRPr lang="en-GB" altLang="zh-CN" sz="900" dirty="0">
              <a:solidFill>
                <a:srgbClr val="00B0A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4078" y="4537407"/>
            <a:ext cx="626252" cy="49517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6450" y="4575907"/>
            <a:ext cx="1019769" cy="49517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84418" y="211866"/>
            <a:ext cx="927846" cy="57190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8068708" y="1754647"/>
            <a:ext cx="1031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900" dirty="0">
                <a:solidFill>
                  <a:srgbClr val="066A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3-5 September</a:t>
            </a:r>
            <a:endParaRPr kumimoji="1" lang="en-US" altLang="zh-CN" sz="900" dirty="0">
              <a:solidFill>
                <a:srgbClr val="066A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kumimoji="1" lang="en-US" altLang="zh-CN" sz="900" dirty="0" err="1">
                <a:solidFill>
                  <a:srgbClr val="066A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Suzhou,China</a:t>
            </a:r>
            <a:endParaRPr kumimoji="1" lang="zh-CN" altLang="en-US" sz="900" dirty="0">
              <a:solidFill>
                <a:srgbClr val="066A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竖排标题 1"/>
          <p:cNvSpPr>
            <a:spLocks noGrp="1"/>
          </p:cNvSpPr>
          <p:nvPr>
            <p:ph type="title" orient="vert" hasCustomPrompt="1"/>
            <p:custDataLst>
              <p:tags r:id="rId5"/>
            </p:custDataLst>
          </p:nvPr>
        </p:nvSpPr>
        <p:spPr>
          <a:xfrm>
            <a:off x="7009409" y="685800"/>
            <a:ext cx="783000" cy="3771900"/>
          </a:xfrm>
          <a:prstGeom prst="rect">
            <a:avLst/>
          </a:prstGeo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12" name="竖排文字占位符 2"/>
          <p:cNvSpPr>
            <a:spLocks noGrp="1"/>
          </p:cNvSpPr>
          <p:nvPr>
            <p:ph type="body" orient="vert" idx="1"/>
            <p:custDataLst>
              <p:tags r:id="rId6"/>
            </p:custDataLst>
          </p:nvPr>
        </p:nvSpPr>
        <p:spPr>
          <a:xfrm>
            <a:off x="685800" y="685800"/>
            <a:ext cx="6205451" cy="3771900"/>
          </a:xfrm>
          <a:prstGeom prst="rect">
            <a:avLst/>
          </a:prstGeom>
        </p:spPr>
        <p:txBody>
          <a:bodyPr vert="eaVert" lIns="46800" tIns="46800" rIns="46800" bIns="46800"/>
          <a:lstStyle>
            <a:lvl1pPr marL="171450" indent="-171450">
              <a:spcAft>
                <a:spcPts val="1000"/>
              </a:spcAft>
              <a:defRPr spc="300"/>
            </a:lvl1pPr>
            <a:lvl2pPr marL="514350" indent="-171450">
              <a:defRPr spc="300"/>
            </a:lvl2pPr>
            <a:lvl3pPr marL="857250" indent="-171450">
              <a:defRPr spc="300"/>
            </a:lvl3pPr>
            <a:lvl4pPr marL="1200150" indent="-171450">
              <a:defRPr spc="300"/>
            </a:lvl4pPr>
            <a:lvl5pPr marL="1543050" indent="-17145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7438572" y="4823154"/>
            <a:ext cx="1661886" cy="276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zh-CN" sz="1200" b="1" dirty="0" err="1">
                <a:solidFill>
                  <a:srgbClr val="00B0A1"/>
                </a:solidFill>
                <a:effectLst/>
                <a:latin typeface="Arial" panose="020B0604020202020204" pitchFamily="34" charset="0"/>
              </a:rPr>
              <a:t>wsava-congress.org</a:t>
            </a:r>
            <a:endParaRPr lang="en-GB" altLang="zh-CN" sz="1200" dirty="0">
              <a:solidFill>
                <a:srgbClr val="00B0A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8006936" y="874862"/>
            <a:ext cx="1093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altLang="zh-CN" sz="900" dirty="0">
                <a:solidFill>
                  <a:srgbClr val="00B0A1"/>
                </a:solidFill>
                <a:effectLst/>
                <a:latin typeface="Arial" panose="020B0604020202020204" pitchFamily="34" charset="0"/>
              </a:rPr>
              <a:t>THE 49</a:t>
            </a:r>
            <a:r>
              <a:rPr lang="en-GB" altLang="zh-CN" sz="900" baseline="30000" dirty="0">
                <a:solidFill>
                  <a:srgbClr val="00B0A1"/>
                </a:solidFill>
                <a:effectLst/>
                <a:latin typeface="Arial" panose="020B0604020202020204" pitchFamily="34" charset="0"/>
              </a:rPr>
              <a:t>TH</a:t>
            </a:r>
            <a:r>
              <a:rPr lang="en-GB" altLang="zh-CN" sz="900" dirty="0">
                <a:solidFill>
                  <a:srgbClr val="00B0A1"/>
                </a:solidFill>
                <a:effectLst/>
                <a:latin typeface="Arial" panose="020B0604020202020204" pitchFamily="34" charset="0"/>
              </a:rPr>
              <a:t> WORLD SMALL ANIMAL VETERINARY ASSOCIATION CONGRESS</a:t>
            </a:r>
            <a:endParaRPr lang="en-GB" altLang="zh-CN" sz="900" dirty="0">
              <a:solidFill>
                <a:srgbClr val="00B0A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6450" y="4575907"/>
            <a:ext cx="1019769" cy="49517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84418" y="211866"/>
            <a:ext cx="927846" cy="57190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8068708" y="1754647"/>
            <a:ext cx="1031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900" dirty="0">
                <a:solidFill>
                  <a:srgbClr val="066A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3-5 September</a:t>
            </a:r>
            <a:endParaRPr kumimoji="1" lang="en-US" altLang="zh-CN" sz="900" dirty="0">
              <a:solidFill>
                <a:srgbClr val="066A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kumimoji="1" lang="en-US" altLang="zh-CN" sz="900" dirty="0" err="1">
                <a:solidFill>
                  <a:srgbClr val="066A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Suzhou,China</a:t>
            </a:r>
            <a:endParaRPr kumimoji="1" lang="zh-CN" altLang="en-US" sz="900" dirty="0">
              <a:solidFill>
                <a:srgbClr val="066A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56300" y="580500"/>
            <a:ext cx="7365976" cy="39000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7438572" y="4823154"/>
            <a:ext cx="1661886" cy="276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zh-CN" sz="1200" b="1" dirty="0" err="1">
                <a:solidFill>
                  <a:srgbClr val="00B0A1"/>
                </a:solidFill>
                <a:effectLst/>
                <a:latin typeface="Arial" panose="020B0604020202020204" pitchFamily="34" charset="0"/>
              </a:rPr>
              <a:t>wsava-congress.org</a:t>
            </a:r>
            <a:endParaRPr lang="en-GB" altLang="zh-CN" sz="1200" dirty="0">
              <a:solidFill>
                <a:srgbClr val="00B0A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8006936" y="874862"/>
            <a:ext cx="1093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altLang="zh-CN" sz="900" dirty="0">
                <a:solidFill>
                  <a:srgbClr val="00B0A1"/>
                </a:solidFill>
                <a:effectLst/>
                <a:latin typeface="Arial" panose="020B0604020202020204" pitchFamily="34" charset="0"/>
              </a:rPr>
              <a:t>THE 49</a:t>
            </a:r>
            <a:r>
              <a:rPr lang="en-GB" altLang="zh-CN" sz="900" baseline="30000" dirty="0">
                <a:solidFill>
                  <a:srgbClr val="00B0A1"/>
                </a:solidFill>
                <a:effectLst/>
                <a:latin typeface="Arial" panose="020B0604020202020204" pitchFamily="34" charset="0"/>
              </a:rPr>
              <a:t>TH</a:t>
            </a:r>
            <a:r>
              <a:rPr lang="en-GB" altLang="zh-CN" sz="900" dirty="0">
                <a:solidFill>
                  <a:srgbClr val="00B0A1"/>
                </a:solidFill>
                <a:effectLst/>
                <a:latin typeface="Arial" panose="020B0604020202020204" pitchFamily="34" charset="0"/>
              </a:rPr>
              <a:t> WORLD SMALL ANIMAL VETERINARY ASSOCIATION CONGRESS</a:t>
            </a:r>
            <a:endParaRPr lang="en-GB" altLang="zh-CN" sz="900" dirty="0">
              <a:solidFill>
                <a:srgbClr val="00B0A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4078" y="4537407"/>
            <a:ext cx="626252" cy="49517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6450" y="4575907"/>
            <a:ext cx="1019769" cy="49517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84418" y="211866"/>
            <a:ext cx="927846" cy="57190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8068708" y="1754647"/>
            <a:ext cx="1031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900" dirty="0">
                <a:solidFill>
                  <a:srgbClr val="066A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3-5 September</a:t>
            </a:r>
            <a:endParaRPr kumimoji="1" lang="en-US" altLang="zh-CN" sz="900" dirty="0">
              <a:solidFill>
                <a:srgbClr val="066A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kumimoji="1" lang="en-US" altLang="zh-CN" sz="900" dirty="0" err="1">
                <a:solidFill>
                  <a:srgbClr val="066A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Suzhou,China</a:t>
            </a:r>
            <a:endParaRPr kumimoji="1" lang="zh-CN" altLang="en-US" sz="900" dirty="0">
              <a:solidFill>
                <a:srgbClr val="066A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1863000"/>
            <a:ext cx="7349400" cy="7641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12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2670300"/>
            <a:ext cx="7349400" cy="3537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0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emf"/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202874" y="355383"/>
            <a:ext cx="3696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1400" dirty="0">
                <a:solidFill>
                  <a:srgbClr val="00B0A1"/>
                </a:solidFill>
                <a:effectLst/>
                <a:latin typeface="Arial" panose="020B0604020202020204" pitchFamily="34" charset="0"/>
              </a:rPr>
              <a:t>THE 49</a:t>
            </a:r>
            <a:r>
              <a:rPr lang="en-GB" altLang="zh-CN" sz="1400" baseline="30000" dirty="0">
                <a:solidFill>
                  <a:srgbClr val="00B0A1"/>
                </a:solidFill>
                <a:effectLst/>
                <a:latin typeface="Arial" panose="020B0604020202020204" pitchFamily="34" charset="0"/>
              </a:rPr>
              <a:t>TH</a:t>
            </a:r>
            <a:r>
              <a:rPr lang="en-GB" altLang="zh-CN" sz="1400" dirty="0">
                <a:solidFill>
                  <a:srgbClr val="00B0A1"/>
                </a:solidFill>
                <a:effectLst/>
                <a:latin typeface="Arial" panose="020B0604020202020204" pitchFamily="34" charset="0"/>
              </a:rPr>
              <a:t> WORLD SMALL ANIMAL VETERINARY ASSOCIATION CONGRESS</a:t>
            </a:r>
            <a:endParaRPr lang="en-GB" altLang="zh-CN" sz="1400" dirty="0">
              <a:solidFill>
                <a:srgbClr val="00B0A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5" name="直线连接符 14"/>
          <p:cNvCxnSpPr/>
          <p:nvPr/>
        </p:nvCxnSpPr>
        <p:spPr>
          <a:xfrm>
            <a:off x="6913749" y="374075"/>
            <a:ext cx="0" cy="447739"/>
          </a:xfrm>
          <a:prstGeom prst="line">
            <a:avLst/>
          </a:prstGeom>
          <a:ln>
            <a:solidFill>
              <a:srgbClr val="1A9D9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/>
        </p:nvGrpSpPr>
        <p:grpSpPr>
          <a:xfrm>
            <a:off x="698009" y="1271369"/>
            <a:ext cx="5038765" cy="2451465"/>
            <a:chOff x="600035" y="1183948"/>
            <a:chExt cx="5742706" cy="2793947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921016" y="1183948"/>
              <a:ext cx="2421725" cy="191485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0035" y="1284515"/>
              <a:ext cx="5546764" cy="2693380"/>
            </a:xfrm>
            <a:prstGeom prst="rect">
              <a:avLst/>
            </a:prstGeom>
          </p:spPr>
        </p:pic>
      </p:grpSp>
      <p:sp>
        <p:nvSpPr>
          <p:cNvPr id="22" name="Rectangle 1"/>
          <p:cNvSpPr/>
          <p:nvPr/>
        </p:nvSpPr>
        <p:spPr>
          <a:xfrm>
            <a:off x="650868" y="4220352"/>
            <a:ext cx="7854497" cy="526604"/>
          </a:xfrm>
          <a:prstGeom prst="rect">
            <a:avLst/>
          </a:prstGeom>
          <a:solidFill>
            <a:srgbClr val="066A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5"/>
          <p:cNvSpPr txBox="1"/>
          <p:nvPr/>
        </p:nvSpPr>
        <p:spPr>
          <a:xfrm>
            <a:off x="3223506" y="4228828"/>
            <a:ext cx="2709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Insert title here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050" y="2135851"/>
            <a:ext cx="680984" cy="68098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3214" y="3046902"/>
            <a:ext cx="772655" cy="68098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7384" y="1192601"/>
            <a:ext cx="1447981" cy="65295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591" y="427357"/>
            <a:ext cx="2345278" cy="3823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013584" y="349006"/>
            <a:ext cx="1428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>
                <a:solidFill>
                  <a:srgbClr val="066A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3-5 September</a:t>
            </a:r>
            <a:endParaRPr kumimoji="1" lang="en-US" altLang="zh-CN" sz="1400" dirty="0">
              <a:solidFill>
                <a:srgbClr val="066A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en-US" altLang="zh-CN" sz="1400" dirty="0" err="1">
                <a:solidFill>
                  <a:srgbClr val="066A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Suzhou,China</a:t>
            </a:r>
            <a:endParaRPr kumimoji="1" lang="zh-CN" altLang="en-US" sz="1400" dirty="0">
              <a:solidFill>
                <a:srgbClr val="066A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"/>
          <p:cNvSpPr txBox="1"/>
          <p:nvPr/>
        </p:nvSpPr>
        <p:spPr>
          <a:xfrm>
            <a:off x="226450" y="1549085"/>
            <a:ext cx="479243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Speaker name and credentials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Your professional title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Your institution or company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Your city and country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4"/>
          <p:cNvSpPr txBox="1"/>
          <p:nvPr/>
        </p:nvSpPr>
        <p:spPr>
          <a:xfrm>
            <a:off x="178325" y="43542"/>
            <a:ext cx="70526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00B0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endParaRPr lang="en-US" sz="6000" b="1" dirty="0">
              <a:solidFill>
                <a:srgbClr val="00B0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6885" y="79361"/>
            <a:ext cx="544282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00B0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endParaRPr lang="en-US" altLang="zh-CN" sz="4400" b="1" dirty="0">
              <a:solidFill>
                <a:srgbClr val="00B0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table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25430" y="1273968"/>
            <a:ext cx="4500035" cy="875070"/>
          </a:xfrm>
          <a:prstGeom prst="rect">
            <a:avLst/>
          </a:prstGeom>
        </p:spPr>
      </p:pic>
      <p:pic>
        <p:nvPicPr>
          <p:cNvPr id="10" name="tabl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8281" y="2341008"/>
            <a:ext cx="8707437" cy="180973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239</Words>
  <Application>WPS 演示</Application>
  <PresentationFormat>全屏显示(16:9)</PresentationFormat>
  <Paragraphs>14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4" baseType="lpstr">
      <vt:lpstr>Arial</vt:lpstr>
      <vt:lpstr>宋体</vt:lpstr>
      <vt:lpstr>Wingdings</vt:lpstr>
      <vt:lpstr>Calibri</vt:lpstr>
      <vt:lpstr>微软雅黑</vt:lpstr>
      <vt:lpstr>Arial Unicode MS</vt:lpstr>
      <vt:lpstr>等线</vt:lpstr>
      <vt:lpstr>Calibri Light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JUN588国际范</cp:lastModifiedBy>
  <cp:revision>34</cp:revision>
  <dcterms:created xsi:type="dcterms:W3CDTF">2024-03-21T04:55:00Z</dcterms:created>
  <dcterms:modified xsi:type="dcterms:W3CDTF">2024-03-25T05:34:03Z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A9D5D19031C84C4AA2A1848BF3378322_13</vt:lpwstr>
  </property>
  <property fmtid="{D5CDD505-2E9C-101B-9397-08002B2CF9AE}" pid="3" name="KSOProductBuildVer">
    <vt:lpwstr>2052-12.1.0.16250</vt:lpwstr>
  </property>
</Properties>
</file>